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E408-AD92-493B-B922-70257CD99F9A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BBE8-E400-4439-8BEB-818E05B4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E408-AD92-493B-B922-70257CD99F9A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BBE8-E400-4439-8BEB-818E05B4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E408-AD92-493B-B922-70257CD99F9A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BBE8-E400-4439-8BEB-818E05B4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3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E408-AD92-493B-B922-70257CD99F9A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BBE8-E400-4439-8BEB-818E05B4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E408-AD92-493B-B922-70257CD99F9A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BBE8-E400-4439-8BEB-818E05B4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0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E408-AD92-493B-B922-70257CD99F9A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BBE8-E400-4439-8BEB-818E05B4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E408-AD92-493B-B922-70257CD99F9A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BBE8-E400-4439-8BEB-818E05B4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E408-AD92-493B-B922-70257CD99F9A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BBE8-E400-4439-8BEB-818E05B4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0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E408-AD92-493B-B922-70257CD99F9A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BBE8-E400-4439-8BEB-818E05B4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E408-AD92-493B-B922-70257CD99F9A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BBE8-E400-4439-8BEB-818E05B4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E408-AD92-493B-B922-70257CD99F9A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BBE8-E400-4439-8BEB-818E05B4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7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FE408-AD92-493B-B922-70257CD99F9A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BBE8-E400-4439-8BEB-818E05B4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5400"/>
            <a:ext cx="516255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3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234"/>
            <a:ext cx="9144000" cy="344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7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438"/>
            <a:ext cx="9137164" cy="61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438"/>
            <a:ext cx="9137164" cy="61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4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438"/>
            <a:ext cx="9144000" cy="61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4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438"/>
            <a:ext cx="9137164" cy="61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4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438"/>
            <a:ext cx="9137164" cy="61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6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438"/>
            <a:ext cx="9137164" cy="61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0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438"/>
            <a:ext cx="9144000" cy="61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2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254"/>
            <a:ext cx="9144000" cy="61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5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28"/>
            <a:ext cx="9127001" cy="61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0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254"/>
            <a:ext cx="9144000" cy="61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3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8"/>
            <a:ext cx="9136430" cy="68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5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28"/>
            <a:ext cx="9127001" cy="61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0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2932"/>
            <a:ext cx="9220200" cy="69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1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438"/>
            <a:ext cx="9144000" cy="61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4"/>
            <a:ext cx="9236288" cy="69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9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</dc:creator>
  <cp:lastModifiedBy>Lawrence</cp:lastModifiedBy>
  <cp:revision>2</cp:revision>
  <dcterms:created xsi:type="dcterms:W3CDTF">2010-11-12T00:40:43Z</dcterms:created>
  <dcterms:modified xsi:type="dcterms:W3CDTF">2010-11-12T00:55:08Z</dcterms:modified>
</cp:coreProperties>
</file>