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8761-86DD-4835-9322-A1EDF20F35BE}" type="datetimeFigureOut">
              <a:rPr lang="en-US" smtClean="0"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A330-0C79-4CD5-9312-7C12DE00C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711575"/>
          </a:xfrm>
        </p:spPr>
        <p:txBody>
          <a:bodyPr>
            <a:normAutofit/>
          </a:bodyPr>
          <a:lstStyle/>
          <a:p>
            <a:r>
              <a:rPr lang="en-US" dirty="0" smtClean="0"/>
              <a:t>No mail today .....</a:t>
            </a:r>
            <a:br>
              <a:rPr lang="en-US" dirty="0" smtClean="0"/>
            </a:br>
            <a:r>
              <a:rPr lang="en-US" dirty="0" smtClean="0"/>
              <a:t>I'm Here with my "boat" on leave; </a:t>
            </a:r>
            <a:r>
              <a:rPr lang="en-US" dirty="0" err="1" smtClean="0"/>
              <a:t>Daaaag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Suites for the guests </a:t>
            </a:r>
            <a:br>
              <a:rPr lang="en-US" sz="3200" b="1" dirty="0" smtClean="0"/>
            </a:br>
            <a:r>
              <a:rPr lang="en-US" sz="2800" b="1" dirty="0" smtClean="0"/>
              <a:t>For the guests, 5 suites with sea views (on the </a:t>
            </a:r>
            <a:r>
              <a:rPr lang="en-US" sz="2800" b="1" dirty="0" err="1" smtClean="0"/>
              <a:t>middendek</a:t>
            </a:r>
            <a:r>
              <a:rPr lang="en-US" sz="2800" b="1" dirty="0" smtClean="0"/>
              <a:t>). There is also a reading room equipped.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96" y="1357313"/>
            <a:ext cx="8016704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4" y="378823"/>
            <a:ext cx="9140736" cy="60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147002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 famous French shipbuilder ship company and one of Monaco joined hands together to build this yacht with enormous dimensions: the WHY 58x38. (58meter long and 38 meter wide) After the first pictures of this project.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00225"/>
            <a:ext cx="7239000" cy="482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 yacht, an area of 3400 m2 with seating for 12 passengers and 20 crew. 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1"/>
            <a:ext cx="8153400" cy="54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This is a "green" yacht. </a:t>
            </a:r>
            <a:br>
              <a:rPr lang="en-US" sz="2000" b="1" dirty="0" smtClean="0"/>
            </a:br>
            <a:r>
              <a:rPr lang="en-US" sz="2000" b="1" dirty="0" smtClean="0"/>
              <a:t>Wally et </a:t>
            </a:r>
            <a:r>
              <a:rPr lang="en-US" sz="2000" b="1" dirty="0" err="1" smtClean="0"/>
              <a:t>HermÃ¨s</a:t>
            </a:r>
            <a:r>
              <a:rPr lang="en-US" sz="2000" b="1" dirty="0" smtClean="0"/>
              <a:t> use green energy to 20 to 30% fuel savings and 40 to 50% electricity consumption on board. Therefore there are 900 m2 equipped with solar panels, producing a daily output of 500 kW.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94935"/>
            <a:ext cx="7696200" cy="51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equipment: </a:t>
            </a:r>
            <a:br>
              <a:rPr lang="en-US" sz="1800" b="1" dirty="0" smtClean="0"/>
            </a:br>
            <a:r>
              <a:rPr lang="en-US" sz="1800" b="1" dirty="0" smtClean="0"/>
              <a:t>Three decks, a 25 meter pool, a spa </a:t>
            </a:r>
            <a:r>
              <a:rPr lang="en-US" sz="1800" b="1" dirty="0" err="1" smtClean="0"/>
              <a:t>helicopterpad</a:t>
            </a:r>
            <a:r>
              <a:rPr lang="en-US" sz="1800" b="1" dirty="0" smtClean="0"/>
              <a:t> a 100m2 with </a:t>
            </a:r>
            <a:r>
              <a:rPr lang="en-US" sz="1800" b="1" dirty="0" err="1" smtClean="0"/>
              <a:t>hammam</a:t>
            </a:r>
            <a:r>
              <a:rPr lang="en-US" sz="1800" b="1" dirty="0" smtClean="0"/>
              <a:t>, sauna, gym and massage room, a promenade of 130 meter, a music room, a dining room, a cinema, sun decks, suites, terraces, a lounge, a </a:t>
            </a:r>
            <a:r>
              <a:rPr lang="en-US" sz="1800" b="1" dirty="0" err="1" smtClean="0"/>
              <a:t>bibi</a:t>
            </a:r>
            <a:r>
              <a:rPr lang="en-US" sz="1800" b="1" dirty="0" smtClean="0"/>
              <a:t> . The luxury is at the </a:t>
            </a:r>
            <a:r>
              <a:rPr lang="en-US" sz="1800" b="1" dirty="0" err="1" smtClean="0"/>
              <a:t>rendez-vous</a:t>
            </a:r>
            <a:r>
              <a:rPr lang="en-US" sz="1800" b="1" dirty="0" smtClean="0"/>
              <a:t>. </a:t>
            </a:r>
            <a:br>
              <a:rPr lang="en-US" sz="1800" b="1" dirty="0" smtClean="0"/>
            </a:br>
            <a:r>
              <a:rPr lang="en-US" sz="1800" b="1" dirty="0" smtClean="0"/>
              <a:t>The decks are connected by stairs but there is also an elevator.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169" y="1585913"/>
            <a:ext cx="7559831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6523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suite of the owner (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ikke</a:t>
            </a:r>
            <a:r>
              <a:rPr lang="en-US" sz="2000" b="1" dirty="0" smtClean="0"/>
              <a:t> !!!!!): </a:t>
            </a:r>
            <a:br>
              <a:rPr lang="en-US" sz="2000" b="1" dirty="0" smtClean="0"/>
            </a:br>
            <a:r>
              <a:rPr lang="en-US" sz="2000" b="1" dirty="0" smtClean="0"/>
              <a:t>With an area of 200m2 and completely covers the third deck. (This is the bedroom) The sea view is great and there is a private terrace of 25 meter long.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1"/>
            <a:ext cx="765263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 sea of light.</a:t>
            </a:r>
            <a:br>
              <a:rPr lang="en-US" sz="2000" b="1" dirty="0" smtClean="0"/>
            </a:br>
            <a:r>
              <a:rPr lang="en-US" sz="2000" b="1" dirty="0" smtClean="0"/>
              <a:t> The yacht has the shape of a horseshoe and has a roof so everything is bathed in a sea of light.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96" y="1204913"/>
            <a:ext cx="8016704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The </a:t>
            </a:r>
            <a:r>
              <a:rPr lang="en-US" sz="2700" b="1" dirty="0"/>
              <a:t>spacious lounge</a:t>
            </a:r>
            <a:r>
              <a:rPr lang="en-US" sz="2700" b="1" dirty="0" smtClean="0"/>
              <a:t>.</a:t>
            </a:r>
            <a:br>
              <a:rPr lang="en-US" sz="2700" b="1" dirty="0" smtClean="0"/>
            </a:br>
            <a:r>
              <a:rPr lang="en-US" sz="2800" b="1" dirty="0" smtClean="0"/>
              <a:t> On the lower deck are the common premises, such as lounge, piano bar and dining area .....</a:t>
            </a:r>
            <a:r>
              <a:rPr lang="en-US" sz="2700" b="1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14" y="1433513"/>
            <a:ext cx="790248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Dining Room</a:t>
            </a:r>
            <a:br>
              <a:rPr lang="en-US" sz="2400" b="1" dirty="0" smtClean="0"/>
            </a:br>
            <a:r>
              <a:rPr lang="en-US" sz="2800" b="1" dirty="0" smtClean="0"/>
              <a:t>The dining room opens onto the sea view. 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14" y="1204913"/>
            <a:ext cx="790248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79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No mail today ..... I'm Here with my "boat" on leave; Daaaag!</vt:lpstr>
      <vt:lpstr>A famous French shipbuilder ship company and one of Monaco joined hands together to build this yacht with enormous dimensions: the WHY 58x38. (58meter long and 38 meter wide) After the first pictures of this project.</vt:lpstr>
      <vt:lpstr> The yacht, an area of 3400 m2 with seating for 12 passengers and 20 crew.  </vt:lpstr>
      <vt:lpstr>This is a "green" yacht.  Wally et HermÃ¨s use green energy to 20 to 30% fuel savings and 40 to 50% electricity consumption on board. Therefore there are 900 m2 equipped with solar panels, producing a daily output of 500 kW. </vt:lpstr>
      <vt:lpstr>equipment:  Three decks, a 25 meter pool, a spa helicopterpad a 100m2 with hammam, sauna, gym and massage room, a promenade of 130 meter, a music room, a dining room, a cinema, sun decks, suites, terraces, a lounge, a bibi . The luxury is at the rendez-vous.  The decks are connected by stairs but there is also an elevator. </vt:lpstr>
      <vt:lpstr>The suite of the owner (ie ikke !!!!!):  With an area of 200m2 and completely covers the third deck. (This is the bedroom) The sea view is great and there is a private terrace of 25 meter long.  </vt:lpstr>
      <vt:lpstr>A sea of light.  The yacht has the shape of a horseshoe and has a roof so everything is bathed in a sea of light. </vt:lpstr>
      <vt:lpstr>The spacious lounge.  On the lower deck are the common premises, such as lounge, piano bar and dining area ..... </vt:lpstr>
      <vt:lpstr>Dining Room The dining room opens onto the sea view.  </vt:lpstr>
      <vt:lpstr>Suites for the guests  For the guests, 5 suites with sea views (on the middendek). There is also a reading room equipped. </vt:lpstr>
      <vt:lpstr>Slide 11</vt:lpstr>
    </vt:vector>
  </TitlesOfParts>
  <Company>Baxter Healthcare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mail today ..... I'm Here with my "boat" on leave; Daaaag!</dc:title>
  <dc:creator>linl</dc:creator>
  <cp:lastModifiedBy>linl</cp:lastModifiedBy>
  <cp:revision>5</cp:revision>
  <dcterms:created xsi:type="dcterms:W3CDTF">2010-02-25T00:11:18Z</dcterms:created>
  <dcterms:modified xsi:type="dcterms:W3CDTF">2010-02-25T00:41:40Z</dcterms:modified>
</cp:coreProperties>
</file>