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6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1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BF316-B1F2-4E10-A151-C0CD06EEAFCA}" type="datetimeFigureOut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67AB2-3F02-4064-B06F-B152BFE5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oups.yahoo.com/group/iran-and-india/jo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???? ??? ?????? ??????? ?????? ???????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84"/>
            <a:ext cx="4381500" cy="6840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4825"/>
            <a:ext cx="8572500" cy="584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19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82625"/>
            <a:ext cx="8572500" cy="549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5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5600"/>
            <a:ext cx="8572500" cy="61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01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4075"/>
            <a:ext cx="8572500" cy="514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77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5275"/>
            <a:ext cx="8572500" cy="626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77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&#10; &#10; ???   ?????? 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30"/>
            <a:ext cx="4082317" cy="6855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4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3375"/>
            <a:ext cx="8572500" cy="619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9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85800"/>
            <a:ext cx="8572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72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90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88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0"/>
            <a:ext cx="8572500" cy="596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312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1925"/>
            <a:ext cx="8572500" cy="65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11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55650"/>
            <a:ext cx="8572500" cy="534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24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63575"/>
            <a:ext cx="8572500" cy="553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4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63575"/>
            <a:ext cx="8572500" cy="553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64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6100"/>
            <a:ext cx="8572500" cy="576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465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33400"/>
            <a:ext cx="85725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69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36600"/>
            <a:ext cx="8572500" cy="538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28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9600"/>
            <a:ext cx="85725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116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5600"/>
            <a:ext cx="8572500" cy="61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026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0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9050"/>
            <a:ext cx="4594225" cy="687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225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55625"/>
            <a:ext cx="8572500" cy="574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984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5950"/>
            <a:ext cx="8572500" cy="562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97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6250"/>
            <a:ext cx="8572500" cy="590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86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6425"/>
            <a:ext cx="8572500" cy="564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481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96975"/>
            <a:ext cx="8572500" cy="446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335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"/>
            <a:ext cx="85725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795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5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4975"/>
            <a:ext cx="8572500" cy="598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810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5950"/>
            <a:ext cx="8572500" cy="562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984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5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4350"/>
            <a:ext cx="8572500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662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1150"/>
            <a:ext cx="8572500" cy="62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828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4525"/>
            <a:ext cx="8572500" cy="556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12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77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592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207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85725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725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"/>
            <a:ext cx="8572500" cy="588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729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6100"/>
            <a:ext cx="8572500" cy="576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86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0"/>
            <a:ext cx="48768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135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95300"/>
            <a:ext cx="85725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60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4675"/>
            <a:ext cx="8572500" cy="570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46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60425"/>
            <a:ext cx="85725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656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8572500" cy="577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83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85725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200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6700"/>
            <a:ext cx="85725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802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8572500" cy="542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30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2750"/>
            <a:ext cx="8572500" cy="603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84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372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416425" cy="687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079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786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92125"/>
            <a:ext cx="8572500" cy="587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650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85725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2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657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379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18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1975"/>
            <a:ext cx="8572500" cy="573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3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85800"/>
            <a:ext cx="8572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31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???? ??? ?????? ??????? ?????? ??????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82625"/>
            <a:ext cx="8572500" cy="549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65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</dc:creator>
  <cp:lastModifiedBy>Lawrence</cp:lastModifiedBy>
  <cp:revision>3</cp:revision>
  <dcterms:created xsi:type="dcterms:W3CDTF">2011-04-23T16:07:03Z</dcterms:created>
  <dcterms:modified xsi:type="dcterms:W3CDTF">2011-04-23T16:27:17Z</dcterms:modified>
</cp:coreProperties>
</file>